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6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6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EA58A1D-35C0-4D91-B9A2-D33FBB5A854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B3CE90-8DE9-494D-88B3-5307EA0F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Maddie and </a:t>
            </a:r>
            <a:r>
              <a:rPr lang="en-US" dirty="0" err="1" smtClean="0"/>
              <a:t>francesca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3533" y="2599509"/>
            <a:ext cx="3913953" cy="3841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954" y="2599509"/>
            <a:ext cx="59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Located on the border of the Gulf of Guinea, between Benin and Cameroon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923,768.00 sq. miles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largest country in Africa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Natural resources include natural gas, petroleum, tin, iron, ore, coal, limestone, niobium, lead, zinc and arable 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Divided into 36 states and 1 territory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203.5 million people</a:t>
            </a:r>
          </a:p>
          <a:p>
            <a:r>
              <a:rPr lang="en-US" dirty="0" smtClean="0"/>
              <a:t>Population growth is 2.54%</a:t>
            </a:r>
          </a:p>
          <a:p>
            <a:r>
              <a:rPr lang="en-US" dirty="0" smtClean="0"/>
              <a:t>Home to over 250 ethnic groups, including Hausa, Igbo, Yoruba and Fulani</a:t>
            </a:r>
          </a:p>
          <a:p>
            <a:r>
              <a:rPr lang="en-US" dirty="0" smtClean="0"/>
              <a:t>Majority of the country is </a:t>
            </a:r>
            <a:r>
              <a:rPr lang="en-US" dirty="0"/>
              <a:t>M</a:t>
            </a:r>
            <a:r>
              <a:rPr lang="en-US" dirty="0" smtClean="0"/>
              <a:t>uslim </a:t>
            </a:r>
          </a:p>
          <a:p>
            <a:r>
              <a:rPr lang="en-US" dirty="0" smtClean="0"/>
              <a:t>English is the official language</a:t>
            </a:r>
          </a:p>
          <a:p>
            <a:r>
              <a:rPr lang="en-US" dirty="0" smtClean="0"/>
              <a:t>50% of the population is located in urban areas</a:t>
            </a:r>
          </a:p>
          <a:p>
            <a:r>
              <a:rPr lang="en-US" dirty="0" smtClean="0"/>
              <a:t>Literacy is 59.6%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190" y="3853542"/>
            <a:ext cx="3620846" cy="27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951240" cy="3416300"/>
          </a:xfrm>
        </p:spPr>
        <p:txBody>
          <a:bodyPr>
            <a:noAutofit/>
          </a:bodyPr>
          <a:lstStyle/>
          <a:p>
            <a:r>
              <a:rPr lang="en-US" sz="1600" dirty="0" smtClean="0"/>
              <a:t>Federal presidential republic</a:t>
            </a:r>
          </a:p>
          <a:p>
            <a:r>
              <a:rPr lang="en-US" sz="1600" dirty="0" smtClean="0"/>
              <a:t>Leader is President Muhammadu </a:t>
            </a:r>
            <a:r>
              <a:rPr lang="en-US" sz="1600" dirty="0" err="1" smtClean="0"/>
              <a:t>Buhari</a:t>
            </a:r>
            <a:r>
              <a:rPr lang="en-US" sz="1600" dirty="0" smtClean="0"/>
              <a:t>, who serves as Head of Government, Commander in Chief, and Chief of State</a:t>
            </a:r>
          </a:p>
          <a:p>
            <a:r>
              <a:rPr lang="en-US" sz="1600" dirty="0" smtClean="0"/>
              <a:t>Vice President is </a:t>
            </a:r>
            <a:r>
              <a:rPr lang="en-US" sz="1600" dirty="0" err="1" smtClean="0"/>
              <a:t>Oluyemi</a:t>
            </a:r>
            <a:r>
              <a:rPr lang="en-US" sz="1600" dirty="0" smtClean="0"/>
              <a:t> </a:t>
            </a:r>
            <a:r>
              <a:rPr lang="en-US" sz="1600" dirty="0" err="1" smtClean="0"/>
              <a:t>Osinbajo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Capital is Abuja</a:t>
            </a:r>
          </a:p>
          <a:p>
            <a:r>
              <a:rPr lang="en-US" sz="1600" dirty="0" smtClean="0"/>
              <a:t>Bicameral National Assembly made up of a Senate and House of Representatives </a:t>
            </a:r>
          </a:p>
          <a:p>
            <a:r>
              <a:rPr lang="en-US" sz="1600" dirty="0" smtClean="0"/>
              <a:t>Highest court of the judiciary branch is the Supreme Court</a:t>
            </a:r>
          </a:p>
          <a:p>
            <a:r>
              <a:rPr lang="en-US" sz="1600" dirty="0" smtClean="0"/>
              <a:t>Legal system is a mixture of English Common Law, Islamic Law(in the northern states), and traditional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981" y="3009900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economy of sub-Saharan Africa</a:t>
            </a:r>
          </a:p>
          <a:p>
            <a:r>
              <a:rPr lang="en-US" dirty="0" smtClean="0"/>
              <a:t>Mainly relies on oil as its source of government revenue</a:t>
            </a:r>
          </a:p>
          <a:p>
            <a:r>
              <a:rPr lang="en-US" dirty="0" smtClean="0"/>
              <a:t>70% of the population is below the poverty line</a:t>
            </a:r>
          </a:p>
          <a:p>
            <a:r>
              <a:rPr lang="en-US" dirty="0" smtClean="0"/>
              <a:t>Agricultural products include cocoa, peanuts, cotton, palm oil, and corn</a:t>
            </a:r>
          </a:p>
          <a:p>
            <a:r>
              <a:rPr lang="en-US" dirty="0" smtClean="0"/>
              <a:t>Industries include crude oil, coal, tin, rubber products, wood, and textiles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70" y="4640843"/>
            <a:ext cx="3723730" cy="22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2243"/>
            <a:ext cx="8825659" cy="34163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Colony of Great Britain until they gained independence on October 1</a:t>
            </a:r>
            <a:r>
              <a:rPr lang="en-US" baseline="30000" dirty="0" smtClean="0"/>
              <a:t>st</a:t>
            </a:r>
            <a:r>
              <a:rPr lang="en-US" dirty="0" smtClean="0"/>
              <a:t>, 1960</a:t>
            </a:r>
          </a:p>
          <a:p>
            <a:r>
              <a:rPr lang="en-US" dirty="0" smtClean="0"/>
              <a:t>Until 1999, it was ruled by military dictatorships, when they implemented a new constitution and a civilian government was formed</a:t>
            </a:r>
          </a:p>
          <a:p>
            <a:r>
              <a:rPr lang="en-US" dirty="0" smtClean="0"/>
              <a:t>7 Major political parties, however the People’s Democratic Party governed from 1999 to 2015 when it was defeated by All Progressives  </a:t>
            </a:r>
          </a:p>
          <a:p>
            <a:r>
              <a:rPr lang="en-US" dirty="0" smtClean="0"/>
              <a:t>Major ethnic and religious tensions have caused violence</a:t>
            </a:r>
          </a:p>
          <a:p>
            <a:r>
              <a:rPr lang="en-US" dirty="0" smtClean="0"/>
              <a:t>Boko Haram and Isis are very prevalent terrorist groups </a:t>
            </a:r>
          </a:p>
          <a:p>
            <a:r>
              <a:rPr lang="en-US" dirty="0" smtClean="0"/>
              <a:t>77 million people are without electricity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C95CC8DAF984CA82C2D6956CC2E9C" ma:contentTypeVersion="3" ma:contentTypeDescription="Create a new document." ma:contentTypeScope="" ma:versionID="ea295e032bb4c0b6b1137095b38d97fb">
  <xsd:schema xmlns:xsd="http://www.w3.org/2001/XMLSchema" xmlns:xs="http://www.w3.org/2001/XMLSchema" xmlns:p="http://schemas.microsoft.com/office/2006/metadata/properties" xmlns:ns3="ad6a36ae-5251-41a0-92dc-4afe0cb0ff67" targetNamespace="http://schemas.microsoft.com/office/2006/metadata/properties" ma:root="true" ma:fieldsID="90043e63e3eec2c5ca247b4691d94e3e" ns3:_="">
    <xsd:import namespace="ad6a36ae-5251-41a0-92dc-4afe0cb0ff67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36ae-5251-41a0-92dc-4afe0cb0ff6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BD6BEC-3F13-4D87-A0BD-D940BD4FF6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d6a36ae-5251-41a0-92dc-4afe0cb0ff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9C2E1D-8B9D-4B93-9424-50A8826C3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FE7054-D3C8-4539-8995-0352D6E41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a36ae-5251-41a0-92dc-4afe0cb0f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326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Nigeria</vt:lpstr>
      <vt:lpstr>Geography</vt:lpstr>
      <vt:lpstr>People and Society</vt:lpstr>
      <vt:lpstr>Government</vt:lpstr>
      <vt:lpstr>Economy</vt:lpstr>
      <vt:lpstr>Other Facts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</dc:title>
  <dc:creator>Varriano, Francesca</dc:creator>
  <cp:lastModifiedBy>Seim, Kara</cp:lastModifiedBy>
  <cp:revision>5</cp:revision>
  <dcterms:created xsi:type="dcterms:W3CDTF">2019-09-10T12:16:40Z</dcterms:created>
  <dcterms:modified xsi:type="dcterms:W3CDTF">2019-09-19T16:28:36Z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0x010100509C95CC8DAF984CA82C2D6956CC2E9C</vt:lpwstr>
  </property>
</Properties>
</file>